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0" r:id="rId1"/>
  </p:sldMasterIdLst>
  <p:notesMasterIdLst>
    <p:notesMasterId r:id="rId3"/>
  </p:notesMasterIdLst>
  <p:sldIdLst>
    <p:sldId id="256" r:id="rId2"/>
  </p:sldIdLst>
  <p:sldSz cx="10693400" cy="15122525"/>
  <p:notesSz cx="6735763" cy="9869488"/>
  <p:defaultTextStyle>
    <a:defPPr>
      <a:defRPr lang="ja-JP"/>
    </a:defPPr>
    <a:lvl1pPr marL="0" algn="l" defTabSz="1475110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A01"/>
    <a:srgbClr val="1600FD"/>
    <a:srgbClr val="22FF62"/>
    <a:srgbClr val="C54A73"/>
    <a:srgbClr val="FF5D79"/>
    <a:srgbClr val="FF0000"/>
    <a:srgbClr val="538065"/>
    <a:srgbClr val="6BF8FF"/>
    <a:srgbClr val="FF8DA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608" autoAdjust="0"/>
    <p:restoredTop sz="91944" autoAdjust="0"/>
  </p:normalViewPr>
  <p:slideViewPr>
    <p:cSldViewPr>
      <p:cViewPr varScale="1">
        <p:scale>
          <a:sx n="42" d="100"/>
          <a:sy n="42" d="100"/>
        </p:scale>
        <p:origin x="3024" y="77"/>
      </p:cViewPr>
      <p:guideLst>
        <p:guide orient="horz" pos="4763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271CF-4DE1-C741-998D-6ACA4909085C}" type="datetimeFigureOut">
              <a:rPr kumimoji="1" lang="ja-JP" altLang="en-US" smtClean="0"/>
              <a:t>2018/6/25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739775"/>
            <a:ext cx="26177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32589-4A7C-DC4C-8F2C-9E89F0044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35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32589-4A7C-DC4C-8F2C-9E89F00448D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54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4697788"/>
            <a:ext cx="9089390" cy="324154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8569431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9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4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9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1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527A-172D-42DC-8261-5F9E9E7CA173}" type="datetimeFigureOut">
              <a:rPr kumimoji="1" lang="ja-JP" altLang="en-US" smtClean="0"/>
              <a:pPr/>
              <a:t>2018/6/25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B40D-7D47-4DFC-82A0-F3ED994CF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62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605606"/>
            <a:ext cx="2406015" cy="1290315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670" y="605606"/>
            <a:ext cx="7039822" cy="1290315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527A-172D-42DC-8261-5F9E9E7CA173}" type="datetimeFigureOut">
              <a:rPr kumimoji="1" lang="ja-JP" altLang="en-US" smtClean="0"/>
              <a:pPr/>
              <a:t>2018/6/25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B40D-7D47-4DFC-82A0-F3ED994CF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24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527A-172D-42DC-8261-5F9E9E7CA173}" type="datetimeFigureOut">
              <a:rPr kumimoji="1" lang="ja-JP" altLang="en-US" smtClean="0"/>
              <a:pPr/>
              <a:t>2018/6/25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B40D-7D47-4DFC-82A0-F3ED994CF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20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453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905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35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981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26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471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16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96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7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670" y="3528593"/>
            <a:ext cx="4722918" cy="998016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5812" y="3528593"/>
            <a:ext cx="4722918" cy="998016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527A-172D-42DC-8261-5F9E9E7CA173}" type="datetimeFigureOut">
              <a:rPr kumimoji="1" lang="ja-JP" altLang="en-US" smtClean="0"/>
              <a:pPr/>
              <a:t>2018/6/25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B40D-7D47-4DFC-82A0-F3ED994CF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73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3385067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53" indent="0">
              <a:buNone/>
              <a:defRPr sz="3200" b="1"/>
            </a:lvl2pPr>
            <a:lvl3pPr marL="1474905" indent="0">
              <a:buNone/>
              <a:defRPr sz="2900" b="1"/>
            </a:lvl3pPr>
            <a:lvl4pPr marL="2212359" indent="0">
              <a:buNone/>
              <a:defRPr sz="2600" b="1"/>
            </a:lvl4pPr>
            <a:lvl5pPr marL="2949810" indent="0">
              <a:buNone/>
              <a:defRPr sz="2600" b="1"/>
            </a:lvl5pPr>
            <a:lvl6pPr marL="3687264" indent="0">
              <a:buNone/>
              <a:defRPr sz="2600" b="1"/>
            </a:lvl6pPr>
            <a:lvl7pPr marL="4424717" indent="0">
              <a:buNone/>
              <a:defRPr sz="2600" b="1"/>
            </a:lvl7pPr>
            <a:lvl8pPr marL="5162169" indent="0">
              <a:buNone/>
              <a:defRPr sz="2600" b="1"/>
            </a:lvl8pPr>
            <a:lvl9pPr marL="5899622" indent="0">
              <a:buNone/>
              <a:defRPr sz="2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4795801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101" y="3385067"/>
            <a:ext cx="4726631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53" indent="0">
              <a:buNone/>
              <a:defRPr sz="3200" b="1"/>
            </a:lvl2pPr>
            <a:lvl3pPr marL="1474905" indent="0">
              <a:buNone/>
              <a:defRPr sz="2900" b="1"/>
            </a:lvl3pPr>
            <a:lvl4pPr marL="2212359" indent="0">
              <a:buNone/>
              <a:defRPr sz="2600" b="1"/>
            </a:lvl4pPr>
            <a:lvl5pPr marL="2949810" indent="0">
              <a:buNone/>
              <a:defRPr sz="2600" b="1"/>
            </a:lvl5pPr>
            <a:lvl6pPr marL="3687264" indent="0">
              <a:buNone/>
              <a:defRPr sz="2600" b="1"/>
            </a:lvl6pPr>
            <a:lvl7pPr marL="4424717" indent="0">
              <a:buNone/>
              <a:defRPr sz="2600" b="1"/>
            </a:lvl7pPr>
            <a:lvl8pPr marL="5162169" indent="0">
              <a:buNone/>
              <a:defRPr sz="2600" b="1"/>
            </a:lvl8pPr>
            <a:lvl9pPr marL="5899622" indent="0">
              <a:buNone/>
              <a:defRPr sz="2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101" y="4795801"/>
            <a:ext cx="4726631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527A-172D-42DC-8261-5F9E9E7CA173}" type="datetimeFigureOut">
              <a:rPr kumimoji="1" lang="ja-JP" altLang="en-US" smtClean="0"/>
              <a:pPr/>
              <a:t>2018/6/25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B40D-7D47-4DFC-82A0-F3ED994CF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10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527A-172D-42DC-8261-5F9E9E7CA173}" type="datetimeFigureOut">
              <a:rPr kumimoji="1" lang="ja-JP" altLang="en-US" smtClean="0"/>
              <a:pPr/>
              <a:t>2018/6/25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B40D-7D47-4DFC-82A0-F3ED994CF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55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527A-172D-42DC-8261-5F9E9E7CA173}" type="datetimeFigureOut">
              <a:rPr kumimoji="1" lang="ja-JP" altLang="en-US" smtClean="0"/>
              <a:pPr/>
              <a:t>2018/6/25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B40D-7D47-4DFC-82A0-F3ED994CF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40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2" y="602100"/>
            <a:ext cx="3518055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602104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2" y="3164532"/>
            <a:ext cx="3518055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453" indent="0">
              <a:buNone/>
              <a:defRPr sz="1900"/>
            </a:lvl2pPr>
            <a:lvl3pPr marL="1474905" indent="0">
              <a:buNone/>
              <a:defRPr sz="1600"/>
            </a:lvl3pPr>
            <a:lvl4pPr marL="2212359" indent="0">
              <a:buNone/>
              <a:defRPr sz="1500"/>
            </a:lvl4pPr>
            <a:lvl5pPr marL="2949810" indent="0">
              <a:buNone/>
              <a:defRPr sz="1500"/>
            </a:lvl5pPr>
            <a:lvl6pPr marL="3687264" indent="0">
              <a:buNone/>
              <a:defRPr sz="1500"/>
            </a:lvl6pPr>
            <a:lvl7pPr marL="4424717" indent="0">
              <a:buNone/>
              <a:defRPr sz="1500"/>
            </a:lvl7pPr>
            <a:lvl8pPr marL="5162169" indent="0">
              <a:buNone/>
              <a:defRPr sz="1500"/>
            </a:lvl8pPr>
            <a:lvl9pPr marL="5899622" indent="0">
              <a:buNone/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527A-172D-42DC-8261-5F9E9E7CA173}" type="datetimeFigureOut">
              <a:rPr kumimoji="1" lang="ja-JP" altLang="en-US" smtClean="0"/>
              <a:pPr/>
              <a:t>2018/6/25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B40D-7D47-4DFC-82A0-F3ED994CF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65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10585767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1351226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453" indent="0">
              <a:buNone/>
              <a:defRPr sz="4500"/>
            </a:lvl2pPr>
            <a:lvl3pPr marL="1474905" indent="0">
              <a:buNone/>
              <a:defRPr sz="3900"/>
            </a:lvl3pPr>
            <a:lvl4pPr marL="2212359" indent="0">
              <a:buNone/>
              <a:defRPr sz="3200"/>
            </a:lvl4pPr>
            <a:lvl5pPr marL="2949810" indent="0">
              <a:buNone/>
              <a:defRPr sz="3200"/>
            </a:lvl5pPr>
            <a:lvl6pPr marL="3687264" indent="0">
              <a:buNone/>
              <a:defRPr sz="3200"/>
            </a:lvl6pPr>
            <a:lvl7pPr marL="4424717" indent="0">
              <a:buNone/>
              <a:defRPr sz="3200"/>
            </a:lvl7pPr>
            <a:lvl8pPr marL="5162169" indent="0">
              <a:buNone/>
              <a:defRPr sz="3200"/>
            </a:lvl8pPr>
            <a:lvl9pPr marL="5899622" indent="0">
              <a:buNone/>
              <a:defRPr sz="3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11835477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453" indent="0">
              <a:buNone/>
              <a:defRPr sz="1900"/>
            </a:lvl2pPr>
            <a:lvl3pPr marL="1474905" indent="0">
              <a:buNone/>
              <a:defRPr sz="1600"/>
            </a:lvl3pPr>
            <a:lvl4pPr marL="2212359" indent="0">
              <a:buNone/>
              <a:defRPr sz="1500"/>
            </a:lvl4pPr>
            <a:lvl5pPr marL="2949810" indent="0">
              <a:buNone/>
              <a:defRPr sz="1500"/>
            </a:lvl5pPr>
            <a:lvl6pPr marL="3687264" indent="0">
              <a:buNone/>
              <a:defRPr sz="1500"/>
            </a:lvl6pPr>
            <a:lvl7pPr marL="4424717" indent="0">
              <a:buNone/>
              <a:defRPr sz="1500"/>
            </a:lvl7pPr>
            <a:lvl8pPr marL="5162169" indent="0">
              <a:buNone/>
              <a:defRPr sz="1500"/>
            </a:lvl8pPr>
            <a:lvl9pPr marL="5899622" indent="0">
              <a:buNone/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527A-172D-42DC-8261-5F9E9E7CA173}" type="datetimeFigureOut">
              <a:rPr kumimoji="1" lang="ja-JP" altLang="en-US" smtClean="0"/>
              <a:pPr/>
              <a:t>2018/6/25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5B40D-7D47-4DFC-82A0-F3ED994CF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55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5D79"/>
            </a:gs>
            <a:gs pos="58000">
              <a:schemeClr val="accent2">
                <a:lumMod val="20000"/>
                <a:lumOff val="80000"/>
              </a:schemeClr>
            </a:gs>
            <a:gs pos="100000">
              <a:schemeClr val="tx1"/>
            </a:gs>
          </a:gsLst>
          <a:lin ang="41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  <a:prstGeom prst="rect">
            <a:avLst/>
          </a:prstGeom>
        </p:spPr>
        <p:txBody>
          <a:bodyPr vert="horz" lIns="147490" tIns="73746" rIns="147490" bIns="73746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3528593"/>
            <a:ext cx="9624060" cy="9980167"/>
          </a:xfrm>
          <a:prstGeom prst="rect">
            <a:avLst/>
          </a:prstGeom>
        </p:spPr>
        <p:txBody>
          <a:bodyPr vert="horz" lIns="147490" tIns="73746" rIns="147490" bIns="73746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1" y="14016344"/>
            <a:ext cx="2495127" cy="805134"/>
          </a:xfrm>
          <a:prstGeom prst="rect">
            <a:avLst/>
          </a:prstGeom>
        </p:spPr>
        <p:txBody>
          <a:bodyPr vert="horz" lIns="147490" tIns="73746" rIns="147490" bIns="737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2527A-172D-42DC-8261-5F9E9E7CA173}" type="datetimeFigureOut">
              <a:rPr kumimoji="1" lang="ja-JP" altLang="en-US" smtClean="0"/>
              <a:pPr/>
              <a:t>2018/6/25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80" y="14016344"/>
            <a:ext cx="3386243" cy="805134"/>
          </a:xfrm>
          <a:prstGeom prst="rect">
            <a:avLst/>
          </a:prstGeom>
        </p:spPr>
        <p:txBody>
          <a:bodyPr vert="horz" lIns="147490" tIns="73746" rIns="147490" bIns="737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14016344"/>
            <a:ext cx="2495127" cy="805134"/>
          </a:xfrm>
          <a:prstGeom prst="rect">
            <a:avLst/>
          </a:prstGeom>
        </p:spPr>
        <p:txBody>
          <a:bodyPr vert="horz" lIns="147490" tIns="73746" rIns="147490" bIns="737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5B40D-7D47-4DFC-82A0-F3ED994CF4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6206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xStyles>
    <p:titleStyle>
      <a:lvl1pPr algn="ctr" defTabSz="737453" rtl="0" eaLnBrk="1" latinLnBrk="0" hangingPunct="1">
        <a:spcBef>
          <a:spcPct val="0"/>
        </a:spcBef>
        <a:buNone/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089" indent="-553089" algn="l" defTabSz="737453" rtl="0" eaLnBrk="1" latinLnBrk="0" hangingPunct="1">
        <a:spcBef>
          <a:spcPct val="20000"/>
        </a:spcBef>
        <a:buFont typeface="Arial"/>
        <a:buChar char="•"/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361" indent="-460907" algn="l" defTabSz="737453" rtl="0" eaLnBrk="1" latinLnBrk="0" hangingPunct="1">
        <a:spcBef>
          <a:spcPct val="20000"/>
        </a:spcBef>
        <a:buFont typeface="Arial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633" indent="-368728" algn="l" defTabSz="737453" rtl="0" eaLnBrk="1" latinLnBrk="0" hangingPunct="1">
        <a:spcBef>
          <a:spcPct val="20000"/>
        </a:spcBef>
        <a:buFont typeface="Arial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085" indent="-368728" algn="l" defTabSz="737453" rtl="0" eaLnBrk="1" latinLnBrk="0" hangingPunct="1">
        <a:spcBef>
          <a:spcPct val="20000"/>
        </a:spcBef>
        <a:buFont typeface="Arial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538" indent="-368728" algn="l" defTabSz="737453" rtl="0" eaLnBrk="1" latinLnBrk="0" hangingPunct="1">
        <a:spcBef>
          <a:spcPct val="20000"/>
        </a:spcBef>
        <a:buFont typeface="Arial"/>
        <a:buChar char="»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5991" indent="-368728" algn="l" defTabSz="737453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443" indent="-368728" algn="l" defTabSz="737453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0897" indent="-368728" algn="l" defTabSz="737453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348" indent="-368728" algn="l" defTabSz="737453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37453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453" algn="l" defTabSz="737453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905" algn="l" defTabSz="737453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359" algn="l" defTabSz="737453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810" algn="l" defTabSz="737453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264" algn="l" defTabSz="737453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717" algn="l" defTabSz="737453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169" algn="l" defTabSz="737453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9622" algn="l" defTabSz="737453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角丸四角形 66"/>
          <p:cNvSpPr/>
          <p:nvPr/>
        </p:nvSpPr>
        <p:spPr>
          <a:xfrm>
            <a:off x="0" y="1"/>
            <a:ext cx="10693400" cy="15122524"/>
          </a:xfrm>
          <a:prstGeom prst="roundRect">
            <a:avLst>
              <a:gd name="adj" fmla="val 775"/>
            </a:avLst>
          </a:prstGeom>
          <a:gradFill flip="none" rotWithShape="1">
            <a:gsLst>
              <a:gs pos="0">
                <a:srgbClr val="FF5D79"/>
              </a:gs>
              <a:gs pos="100000">
                <a:schemeClr val="accent1">
                  <a:lumMod val="20000"/>
                  <a:lumOff val="80000"/>
                </a:schemeClr>
              </a:gs>
              <a:gs pos="50000">
                <a:srgbClr val="C54A7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2016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674292" y="360462"/>
            <a:ext cx="8496944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図形グループ 3"/>
          <p:cNvGrpSpPr/>
          <p:nvPr/>
        </p:nvGrpSpPr>
        <p:grpSpPr>
          <a:xfrm>
            <a:off x="4914652" y="1296566"/>
            <a:ext cx="5616000" cy="2611601"/>
            <a:chOff x="4914652" y="1296566"/>
            <a:chExt cx="5616000" cy="2611601"/>
          </a:xfrm>
        </p:grpSpPr>
        <p:sp>
          <p:nvSpPr>
            <p:cNvPr id="271" name="正方形/長方形 270"/>
            <p:cNvSpPr/>
            <p:nvPr/>
          </p:nvSpPr>
          <p:spPr>
            <a:xfrm>
              <a:off x="4914652" y="1296566"/>
              <a:ext cx="5600213" cy="26116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4914652" y="1296567"/>
              <a:ext cx="5616000" cy="360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図形グループ 2"/>
          <p:cNvGrpSpPr/>
          <p:nvPr/>
        </p:nvGrpSpPr>
        <p:grpSpPr>
          <a:xfrm>
            <a:off x="234132" y="1296566"/>
            <a:ext cx="4608512" cy="1368152"/>
            <a:chOff x="234132" y="1296566"/>
            <a:chExt cx="4608512" cy="1368152"/>
          </a:xfrm>
        </p:grpSpPr>
        <p:sp>
          <p:nvSpPr>
            <p:cNvPr id="464" name="正方形/長方形 463"/>
            <p:cNvSpPr/>
            <p:nvPr/>
          </p:nvSpPr>
          <p:spPr>
            <a:xfrm>
              <a:off x="234132" y="1296566"/>
              <a:ext cx="4608512" cy="13681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　</a:t>
              </a: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234132" y="1296566"/>
              <a:ext cx="4608000" cy="360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図形グループ 8"/>
          <p:cNvGrpSpPr/>
          <p:nvPr/>
        </p:nvGrpSpPr>
        <p:grpSpPr>
          <a:xfrm>
            <a:off x="234132" y="4032870"/>
            <a:ext cx="10297144" cy="5856425"/>
            <a:chOff x="198128" y="4032870"/>
            <a:chExt cx="10333148" cy="5856425"/>
          </a:xfrm>
        </p:grpSpPr>
        <p:sp>
          <p:nvSpPr>
            <p:cNvPr id="460" name="正方形/長方形 459"/>
            <p:cNvSpPr/>
            <p:nvPr/>
          </p:nvSpPr>
          <p:spPr>
            <a:xfrm>
              <a:off x="216702" y="4032870"/>
              <a:ext cx="10296000" cy="5856425"/>
            </a:xfrm>
            <a:prstGeom prst="rect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198128" y="4032870"/>
              <a:ext cx="10333148" cy="54008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pic>
        <p:nvPicPr>
          <p:cNvPr id="14" name="図 13" descr="LRW_footer_A のコピー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9" y="144438"/>
            <a:ext cx="1224136" cy="10869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正方形/長方形 17"/>
          <p:cNvSpPr/>
          <p:nvPr/>
        </p:nvSpPr>
        <p:spPr>
          <a:xfrm rot="5400000">
            <a:off x="10088247" y="565505"/>
            <a:ext cx="81019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altLang="ja-JP" sz="2000" b="1">
                <a:ln w="50800"/>
                <a:solidFill>
                  <a:schemeClr val="bg1">
                    <a:shade val="50000"/>
                  </a:schemeClr>
                </a:solidFill>
                <a:latin typeface="+mj-ea"/>
                <a:ea typeface="+mj-ea"/>
              </a:rPr>
              <a:t>2018</a:t>
            </a:r>
            <a:endParaRPr lang="ja-JP" altLang="en-US" sz="2000" b="1" dirty="0">
              <a:ln w="50800"/>
              <a:solidFill>
                <a:schemeClr val="bg1">
                  <a:shade val="50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234132" y="2736726"/>
            <a:ext cx="4608512" cy="1152128"/>
            <a:chOff x="234132" y="2736726"/>
            <a:chExt cx="4608512" cy="1152128"/>
          </a:xfrm>
        </p:grpSpPr>
        <p:sp>
          <p:nvSpPr>
            <p:cNvPr id="11" name="正方形/長方形 10"/>
            <p:cNvSpPr/>
            <p:nvPr/>
          </p:nvSpPr>
          <p:spPr>
            <a:xfrm>
              <a:off x="234132" y="2736726"/>
              <a:ext cx="4608512" cy="11521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234132" y="2736726"/>
              <a:ext cx="4608512" cy="36004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" name="図形グループ 9"/>
          <p:cNvGrpSpPr/>
          <p:nvPr/>
        </p:nvGrpSpPr>
        <p:grpSpPr>
          <a:xfrm>
            <a:off x="234132" y="10009534"/>
            <a:ext cx="10297144" cy="4896544"/>
            <a:chOff x="234132" y="10009534"/>
            <a:chExt cx="10297144" cy="4896544"/>
          </a:xfrm>
        </p:grpSpPr>
        <p:sp>
          <p:nvSpPr>
            <p:cNvPr id="468" name="正方形/長方形 467"/>
            <p:cNvSpPr/>
            <p:nvPr/>
          </p:nvSpPr>
          <p:spPr>
            <a:xfrm>
              <a:off x="234132" y="10009534"/>
              <a:ext cx="10296000" cy="489654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234132" y="10009534"/>
              <a:ext cx="10297144" cy="540056"/>
            </a:xfrm>
            <a:prstGeom prst="rect">
              <a:avLst/>
            </a:prstGeom>
            <a:solidFill>
              <a:srgbClr val="97DAC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サマー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2149</TotalTime>
  <Words>3</Words>
  <Application>Microsoft Office PowerPoint</Application>
  <PresentationFormat>ユーザー設定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ホワイト</vt:lpstr>
      <vt:lpstr>PowerPoint プレゼンテーション</vt:lpstr>
    </vt:vector>
  </TitlesOfParts>
  <Company>NINJAL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yasuda</dc:creator>
  <cp:lastModifiedBy>浅原 正幸</cp:lastModifiedBy>
  <cp:revision>192</cp:revision>
  <dcterms:created xsi:type="dcterms:W3CDTF">2012-08-16T05:15:15Z</dcterms:created>
  <dcterms:modified xsi:type="dcterms:W3CDTF">2018-06-25T05:15:36Z</dcterms:modified>
</cp:coreProperties>
</file>